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64" r:id="rId5"/>
    <p:sldId id="262" r:id="rId6"/>
    <p:sldId id="260" r:id="rId7"/>
    <p:sldId id="263" r:id="rId8"/>
    <p:sldId id="259" r:id="rId9"/>
    <p:sldId id="261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979" autoAdjust="0"/>
    <p:restoredTop sz="78234" autoAdjust="0"/>
  </p:normalViewPr>
  <p:slideViewPr>
    <p:cSldViewPr snapToGrid="0">
      <p:cViewPr varScale="1">
        <p:scale>
          <a:sx n="68" d="100"/>
          <a:sy n="68" d="100"/>
        </p:scale>
        <p:origin x="1493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CH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E4B0DA-6696-4897-A0E4-2BD4F4A836F2}" type="datetimeFigureOut">
              <a:rPr lang="fr-CH" smtClean="0"/>
              <a:t>14.06.2018</a:t>
            </a:fld>
            <a:endParaRPr lang="fr-CH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CH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CH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676DEB-22DB-45D4-9B0F-D3AE253AA359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0898779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676DEB-22DB-45D4-9B0F-D3AE253AA359}" type="slidenum">
              <a:rPr lang="fr-CH" smtClean="0"/>
              <a:t>3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9402814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676DEB-22DB-45D4-9B0F-D3AE253AA359}" type="slidenum">
              <a:rPr lang="fr-CH" smtClean="0"/>
              <a:t>5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6797619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676DEB-22DB-45D4-9B0F-D3AE253AA359}" type="slidenum">
              <a:rPr lang="fr-CH" smtClean="0"/>
              <a:t>6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6223053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93105" y="802298"/>
            <a:ext cx="8561747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93106" y="3531204"/>
            <a:ext cx="8561746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3BF71-38B7-8642-BFCE-EDAE9BD0CBAF}" type="datetimeFigureOut">
              <a:rPr lang="en-US" dirty="0"/>
              <a:t>6/14/2018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93105" y="329307"/>
            <a:ext cx="4897310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2334637" y="798973"/>
            <a:ext cx="0" cy="2544756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025CB-9D18-264E-A945-2D020344C9DA}" type="datetimeFigureOut">
              <a:rPr lang="en-US" dirty="0"/>
              <a:t>6/14/2018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371687" y="798973"/>
            <a:ext cx="0" cy="1067168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883863"/>
            <a:ext cx="1615742" cy="45749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34694" y="883863"/>
            <a:ext cx="7738807" cy="4574999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EFB6C-7E96-8F41-8872-189CA1C59F84}" type="datetimeFigureOut">
              <a:rPr lang="en-US" dirty="0"/>
              <a:t>6/14/2018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H="1">
            <a:off x="9439111" y="719272"/>
            <a:ext cx="1615742" cy="0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981CDE-9BE7-C544-8ACB-7077DFC4270F}" type="datetimeFigureOut">
              <a:rPr lang="en-US" dirty="0"/>
              <a:t>6/14/2018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371687" y="798973"/>
            <a:ext cx="0" cy="1067168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4813" y="1756130"/>
            <a:ext cx="8562580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34695" y="3806195"/>
            <a:ext cx="8549990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5BA285-9698-1B45-8319-D90A8C63F150}" type="datetimeFigureOut">
              <a:rPr lang="en-US" dirty="0"/>
              <a:t>6/14/2018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371687" y="798973"/>
            <a:ext cx="0" cy="2845107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4695" y="804889"/>
            <a:ext cx="9520157" cy="1059305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34695" y="2010878"/>
            <a:ext cx="4608576" cy="3438144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54793" y="2017343"/>
            <a:ext cx="4604130" cy="3441520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6CD42-43FF-B740-998F-DCC3802C4CE3}" type="datetimeFigureOut">
              <a:rPr lang="en-US" dirty="0"/>
              <a:t>6/14/2018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371687" y="798973"/>
            <a:ext cx="0" cy="1067168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4695" y="804163"/>
            <a:ext cx="9520157" cy="1056319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34695" y="2019549"/>
            <a:ext cx="4608576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34695" y="2824269"/>
            <a:ext cx="4608576" cy="2644457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4791" y="2023003"/>
            <a:ext cx="4608576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4792" y="2821491"/>
            <a:ext cx="4608576" cy="2637371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0FFBD-2EE4-8547-BBAE-A1AC91C8D77E}" type="datetimeFigureOut">
              <a:rPr lang="en-US" dirty="0"/>
              <a:t>6/14/2018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1371687" y="798973"/>
            <a:ext cx="0" cy="1067168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5A2352-D7AC-F242-9256-A4477BCBF354}" type="datetimeFigureOut">
              <a:rPr lang="en-US" dirty="0"/>
              <a:t>6/14/2018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1371687" y="798973"/>
            <a:ext cx="0" cy="1067168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CFC6A-9AE6-404D-9FDD-168B477B9C90}" type="datetimeFigureOut">
              <a:rPr lang="en-US" dirty="0"/>
              <a:t>6/14/2018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4642" y="798973"/>
            <a:ext cx="3183128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34695" y="3205491"/>
            <a:ext cx="3184989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FCDFD-B4CF-A241-8D71-E814B10BEAF4}" type="datetimeFigureOut">
              <a:rPr lang="en-US" dirty="0"/>
              <a:t>6/14/2018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371687" y="798973"/>
            <a:ext cx="0" cy="2247117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chemeClr val="bg2">
                    <a:lumMod val="10000"/>
                  </a:schemeClr>
                </a:gs>
                <a:gs pos="100000">
                  <a:schemeClr val="bg2">
                    <a:lumMod val="10000"/>
                  </a:schemeClr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 prstMaterial="matte">
              <a:bevelT w="133350" h="50800" prst="divo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5694" y="1129513"/>
            <a:ext cx="5447840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34695" y="3145992"/>
            <a:ext cx="5440037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534695" y="5469856"/>
            <a:ext cx="5440038" cy="320123"/>
          </a:xfrm>
        </p:spPr>
        <p:txBody>
          <a:bodyPr/>
          <a:lstStyle>
            <a:lvl1pPr algn="l">
              <a:defRPr/>
            </a:lvl1pPr>
          </a:lstStyle>
          <a:p>
            <a:fld id="{26A7B589-FD4B-7E46-869A-CBADC5FC564E}" type="datetimeFigureOut">
              <a:rPr lang="en-US" dirty="0"/>
              <a:t>6/14/2018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534910" y="318640"/>
            <a:ext cx="5453475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71687" y="798973"/>
            <a:ext cx="0" cy="2161124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2015732"/>
            <a:ext cx="12192000" cy="4118829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/>
          <a:srcRect t="2769" b="-2769"/>
          <a:stretch/>
        </p:blipFill>
        <p:spPr>
          <a:xfrm>
            <a:off x="0" y="6135624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34696" y="804519"/>
            <a:ext cx="9520158" cy="104923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34696" y="2015732"/>
            <a:ext cx="9520158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D8A92E-5FF9-8143-81B3-CCB531513398}" type="datetimeFigureOut">
              <a:rPr lang="en-US" dirty="0"/>
              <a:t>6/14/2018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34695" y="329307"/>
            <a:ext cx="5855719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‹N°›</a:t>
            </a:fld>
            <a:endParaRPr lang="en-US" dirty="0"/>
          </a:p>
        </p:txBody>
      </p:sp>
      <p:cxnSp>
        <p:nvCxnSpPr>
          <p:cNvPr id="12" name="Straight Connector 11"/>
          <p:cNvCxnSpPr/>
          <p:nvPr/>
        </p:nvCxnSpPr>
        <p:spPr>
          <a:xfrm>
            <a:off x="0" y="6141705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44F0525-C171-4353-B75A-368B81998D2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CH" dirty="0" err="1"/>
              <a:t>SuperPong</a:t>
            </a:r>
            <a:endParaRPr lang="fr-CH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633BE332-3703-4CD9-9B49-1D7E1B1B6E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93106" y="3531204"/>
            <a:ext cx="8561746" cy="1990365"/>
          </a:xfrm>
        </p:spPr>
        <p:txBody>
          <a:bodyPr/>
          <a:lstStyle/>
          <a:p>
            <a:r>
              <a:rPr lang="fr-CH" dirty="0" err="1"/>
              <a:t>J.Châtillon</a:t>
            </a:r>
            <a:endParaRPr lang="fr-CH" dirty="0"/>
          </a:p>
          <a:p>
            <a:r>
              <a:rPr lang="fr-CH" dirty="0" err="1"/>
              <a:t>B.Schopfer</a:t>
            </a:r>
            <a:endParaRPr lang="fr-CH" dirty="0"/>
          </a:p>
          <a:p>
            <a:r>
              <a:rPr lang="fr-CH" dirty="0" err="1"/>
              <a:t>J.Smith</a:t>
            </a:r>
            <a:endParaRPr lang="fr-CH" dirty="0"/>
          </a:p>
          <a:p>
            <a:r>
              <a:rPr lang="fr-CH" dirty="0" err="1"/>
              <a:t>A.Rochat</a:t>
            </a:r>
            <a:endParaRPr lang="fr-CH" dirty="0"/>
          </a:p>
          <a:p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33181057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DB8132A-5351-4587-8B30-2EE613934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Conclusion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59DDD91-C98D-4649-A894-6B14DE8C17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H" dirty="0"/>
              <a:t>Se limiter pendant la réalisation du cahier des charges</a:t>
            </a:r>
          </a:p>
          <a:p>
            <a:r>
              <a:rPr lang="fr-CH" dirty="0"/>
              <a:t>Difficile à estimer le temps des tâches</a:t>
            </a:r>
          </a:p>
          <a:p>
            <a:r>
              <a:rPr lang="fr-CH" dirty="0"/>
              <a:t>Méthode AGILE pas adaptée pour nous</a:t>
            </a:r>
          </a:p>
          <a:p>
            <a:r>
              <a:rPr lang="fr-CH" dirty="0" err="1"/>
              <a:t>IceScrum</a:t>
            </a:r>
            <a:r>
              <a:rPr lang="fr-CH" dirty="0"/>
              <a:t> n’est pas optimal</a:t>
            </a:r>
          </a:p>
        </p:txBody>
      </p:sp>
    </p:spTree>
    <p:extLst>
      <p:ext uri="{BB962C8B-B14F-4D97-AF65-F5344CB8AC3E}">
        <p14:creationId xmlns:p14="http://schemas.microsoft.com/office/powerpoint/2010/main" val="20586236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8E1C64E-C133-408E-9113-C2EBB5B8C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Question?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06028C5E-7CE2-42BD-9113-B1D67B6222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5135381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030E548-E66B-4E1F-B447-EE206BA96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Sommaire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F031BB1-C3FD-4647-8013-7C0A560260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H" dirty="0"/>
              <a:t>Introduction</a:t>
            </a:r>
          </a:p>
          <a:p>
            <a:r>
              <a:rPr lang="fr-CH" dirty="0"/>
              <a:t>Technologies</a:t>
            </a:r>
          </a:p>
          <a:p>
            <a:r>
              <a:rPr lang="fr-CH" dirty="0"/>
              <a:t>Gestion du projet / groupe</a:t>
            </a:r>
          </a:p>
          <a:p>
            <a:r>
              <a:rPr lang="fr-CH" dirty="0"/>
              <a:t>Bilan</a:t>
            </a:r>
          </a:p>
          <a:p>
            <a:r>
              <a:rPr lang="fr-CH" dirty="0"/>
              <a:t>Démo</a:t>
            </a:r>
          </a:p>
          <a:p>
            <a:pPr marL="0" indent="0">
              <a:buNone/>
            </a:pPr>
            <a:endParaRPr lang="fr-CH" dirty="0"/>
          </a:p>
          <a:p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18874270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B87601E-1DB6-45FD-ABF1-6A4C8D545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err="1"/>
              <a:t>SuperPong</a:t>
            </a:r>
            <a:r>
              <a:rPr lang="fr-CH" dirty="0"/>
              <a:t>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6DE8830-8E0E-4623-B791-3B252F62B6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H" dirty="0"/>
              <a:t>Pong contre une IA</a:t>
            </a:r>
          </a:p>
          <a:p>
            <a:r>
              <a:rPr lang="fr-CH" dirty="0"/>
              <a:t>Pong multi-joueurs</a:t>
            </a:r>
          </a:p>
          <a:p>
            <a:r>
              <a:rPr lang="fr-CH" dirty="0"/>
              <a:t>Ajout d’objets</a:t>
            </a:r>
          </a:p>
          <a:p>
            <a:r>
              <a:rPr lang="fr-CH" dirty="0"/>
              <a:t>Statistiques</a:t>
            </a:r>
          </a:p>
          <a:p>
            <a:pPr marL="0" indent="0">
              <a:buNone/>
            </a:pPr>
            <a:endParaRPr lang="fr-CH" dirty="0"/>
          </a:p>
          <a:p>
            <a:endParaRPr lang="fr-CH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498198F-37B3-4017-A587-35BD1DC69C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6498" y="359655"/>
            <a:ext cx="2529304" cy="2529304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2BD93C05-3CA2-4A98-954C-C4D1B0FC7A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1989" y="4561780"/>
            <a:ext cx="1955328" cy="2133085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E074D170-8C7C-4976-82E5-0D9CC0488E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29511" y="3969042"/>
            <a:ext cx="2320805" cy="2320805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F8F1FE9D-910C-4F95-A05E-E644C29A4C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61504" y="312464"/>
            <a:ext cx="1955328" cy="2158382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A64532CF-DE26-4463-9065-53AA305ECA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84082" y="3307518"/>
            <a:ext cx="3096127" cy="2320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3343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B90E7A6-8103-4E54-80F5-34C6D95730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Technologies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D2E99B1-C0CC-48E2-AE12-93175EBB68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H" dirty="0"/>
              <a:t>Langage: Java</a:t>
            </a:r>
          </a:p>
          <a:p>
            <a:r>
              <a:rPr lang="fr-CH" dirty="0"/>
              <a:t>Librairie graphique: </a:t>
            </a:r>
            <a:r>
              <a:rPr lang="fr-CH" dirty="0" err="1"/>
              <a:t>JavaFX</a:t>
            </a:r>
            <a:endParaRPr lang="fr-CH" dirty="0"/>
          </a:p>
          <a:p>
            <a:r>
              <a:rPr lang="fr-CH" dirty="0"/>
              <a:t>Gestion des dépendances: </a:t>
            </a:r>
            <a:r>
              <a:rPr lang="fr-CH" dirty="0" err="1"/>
              <a:t>Meaven</a:t>
            </a:r>
            <a:endParaRPr lang="fr-CH" dirty="0"/>
          </a:p>
          <a:p>
            <a:r>
              <a:rPr lang="fr-CH" dirty="0"/>
              <a:t>Serveur: Docker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DD94173-A9A7-438D-852B-17AEEE5782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8818" y="4706409"/>
            <a:ext cx="3571875" cy="123825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07144AE8-C4DA-409C-8C42-8B85380DC4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6426" y="0"/>
            <a:ext cx="4657725" cy="1943100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88F423E8-00BC-4F80-A9CB-960824F82A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5079" y="2668348"/>
            <a:ext cx="2562225" cy="191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639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9E997F3-C785-4328-8BC9-26C38BA9D5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Gestion du projet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06FC2AC-2DE7-4E6A-BEE0-2FEB42323D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34696" y="1853754"/>
            <a:ext cx="9520158" cy="3450613"/>
          </a:xfrm>
        </p:spPr>
        <p:txBody>
          <a:bodyPr/>
          <a:lstStyle/>
          <a:p>
            <a:endParaRPr lang="fr-CH" dirty="0"/>
          </a:p>
          <a:p>
            <a:r>
              <a:rPr lang="fr-CH" sz="2400" dirty="0"/>
              <a:t>4 grosses étapes</a:t>
            </a:r>
          </a:p>
          <a:p>
            <a:pPr lvl="1"/>
            <a:r>
              <a:rPr lang="fr-CH" sz="2000" dirty="0"/>
              <a:t>Pong en local</a:t>
            </a:r>
          </a:p>
          <a:p>
            <a:pPr lvl="1"/>
            <a:r>
              <a:rPr lang="fr-CH" sz="2000" dirty="0"/>
              <a:t>Connection serveur / Protocol réseaux</a:t>
            </a:r>
          </a:p>
          <a:p>
            <a:pPr lvl="1"/>
            <a:r>
              <a:rPr lang="fr-CH" sz="2000" dirty="0"/>
              <a:t>Pong en réseau</a:t>
            </a:r>
          </a:p>
          <a:p>
            <a:pPr lvl="1"/>
            <a:r>
              <a:rPr lang="fr-CH" sz="2000" dirty="0"/>
              <a:t>Implémentation des utilisateurs</a:t>
            </a:r>
          </a:p>
          <a:p>
            <a:pPr lvl="1"/>
            <a:endParaRPr lang="fr-CH" dirty="0"/>
          </a:p>
          <a:p>
            <a:pPr lvl="1"/>
            <a:endParaRPr lang="fr-CH" dirty="0"/>
          </a:p>
          <a:p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32651146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A9A97A3-F624-44BE-84A4-D968DC5BF5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Gestion du groupe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89A193E-0FD5-4690-A3F7-0E1351CF7D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34696" y="2060888"/>
            <a:ext cx="9520158" cy="3450613"/>
          </a:xfrm>
        </p:spPr>
        <p:txBody>
          <a:bodyPr>
            <a:normAutofit fontScale="92500" lnSpcReduction="10000"/>
          </a:bodyPr>
          <a:lstStyle/>
          <a:p>
            <a:r>
              <a:rPr lang="fr-CH" sz="2400" dirty="0"/>
              <a:t>1 Scrum Master</a:t>
            </a:r>
          </a:p>
          <a:p>
            <a:pPr lvl="1"/>
            <a:r>
              <a:rPr lang="fr-CH" sz="2000" dirty="0"/>
              <a:t>Jérémie Châtillon</a:t>
            </a:r>
          </a:p>
          <a:p>
            <a:endParaRPr lang="fr-CH" sz="2400" dirty="0"/>
          </a:p>
          <a:p>
            <a:r>
              <a:rPr lang="fr-CH" sz="2400" dirty="0"/>
              <a:t>3 développeurs</a:t>
            </a:r>
          </a:p>
          <a:p>
            <a:pPr lvl="1"/>
            <a:r>
              <a:rPr lang="fr-CH" sz="2000" dirty="0"/>
              <a:t>Protocol réseaux</a:t>
            </a:r>
          </a:p>
          <a:p>
            <a:pPr lvl="2"/>
            <a:r>
              <a:rPr lang="fr-CH" sz="1800" dirty="0"/>
              <a:t>James</a:t>
            </a:r>
          </a:p>
          <a:p>
            <a:pPr lvl="1"/>
            <a:r>
              <a:rPr lang="fr-CH" sz="2000" dirty="0"/>
              <a:t>Code</a:t>
            </a:r>
          </a:p>
          <a:p>
            <a:pPr lvl="2"/>
            <a:r>
              <a:rPr lang="fr-CH" sz="1800" dirty="0"/>
              <a:t>Antoine et Benoît</a:t>
            </a:r>
          </a:p>
        </p:txBody>
      </p:sp>
    </p:spTree>
    <p:extLst>
      <p:ext uri="{BB962C8B-B14F-4D97-AF65-F5344CB8AC3E}">
        <p14:creationId xmlns:p14="http://schemas.microsoft.com/office/powerpoint/2010/main" val="33074894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E99578C-C0D2-4991-BAD0-6656D76B61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Bilan AGILE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D265980-0C6A-40D5-A78A-306043BA7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34696" y="2015732"/>
            <a:ext cx="9520158" cy="3752890"/>
          </a:xfrm>
        </p:spPr>
        <p:txBody>
          <a:bodyPr>
            <a:normAutofit lnSpcReduction="10000"/>
          </a:bodyPr>
          <a:lstStyle/>
          <a:p>
            <a:r>
              <a:rPr lang="fr-CH" dirty="0"/>
              <a:t>19 histoires planifiées initialement</a:t>
            </a:r>
          </a:p>
          <a:p>
            <a:r>
              <a:rPr lang="fr-CH" dirty="0"/>
              <a:t> 6 histoires replanifiée</a:t>
            </a:r>
          </a:p>
          <a:p>
            <a:r>
              <a:rPr lang="fr-CH" dirty="0"/>
              <a:t>3 histoires supprimées</a:t>
            </a:r>
          </a:p>
          <a:p>
            <a:endParaRPr lang="fr-CH" dirty="0"/>
          </a:p>
          <a:p>
            <a:r>
              <a:rPr lang="fr-CH" dirty="0"/>
              <a:t>Compliqué de présenter un avancement chaque semaine</a:t>
            </a:r>
          </a:p>
          <a:p>
            <a:r>
              <a:rPr lang="fr-CH" dirty="0"/>
              <a:t>Imprévus de type PRO</a:t>
            </a:r>
          </a:p>
          <a:p>
            <a:r>
              <a:rPr lang="fr-CH" dirty="0"/>
              <a:t>Rush vers la fin</a:t>
            </a:r>
          </a:p>
          <a:p>
            <a:r>
              <a:rPr lang="fr-CH" dirty="0"/>
              <a:t>Pas adapté pour des étudiants.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54E0418-8574-4C7D-A884-273451F427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846" y="441920"/>
            <a:ext cx="5252545" cy="2628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3707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65902EF-3975-4410-9BC1-673F53E86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Bilan / Difficultés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FE4D5BF-D16A-40DF-A082-893EBA5CF6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34696" y="2015733"/>
            <a:ext cx="9520158" cy="3899646"/>
          </a:xfrm>
        </p:spPr>
        <p:txBody>
          <a:bodyPr/>
          <a:lstStyle/>
          <a:p>
            <a:r>
              <a:rPr lang="fr-CH" dirty="0"/>
              <a:t>+50 classes</a:t>
            </a:r>
          </a:p>
          <a:p>
            <a:r>
              <a:rPr lang="fr-CH" dirty="0"/>
              <a:t>+10’000 lignes de codes</a:t>
            </a:r>
          </a:p>
          <a:p>
            <a:r>
              <a:rPr lang="fr-CH" dirty="0"/>
              <a:t>Jeu fonctionnel</a:t>
            </a:r>
          </a:p>
          <a:p>
            <a:endParaRPr lang="fr-CH" dirty="0"/>
          </a:p>
          <a:p>
            <a:r>
              <a:rPr lang="fr-CH" dirty="0"/>
              <a:t>Sérialisation</a:t>
            </a:r>
          </a:p>
          <a:p>
            <a:r>
              <a:rPr lang="fr-CH" dirty="0"/>
              <a:t>Organisation</a:t>
            </a:r>
          </a:p>
          <a:p>
            <a:r>
              <a:rPr lang="fr-CH" dirty="0" err="1"/>
              <a:t>IceScrum</a:t>
            </a:r>
            <a:endParaRPr lang="fr-CH" dirty="0"/>
          </a:p>
          <a:p>
            <a:endParaRPr lang="fr-CH" dirty="0"/>
          </a:p>
          <a:p>
            <a:endParaRPr lang="fr-CH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9677CB5E-A73D-41B0-8703-10CE15ADA4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9714" y="584200"/>
            <a:ext cx="3878864" cy="3878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9905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C57679E-FD73-4B4B-B2E0-F210EB4B8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Démo</a:t>
            </a:r>
          </a:p>
        </p:txBody>
      </p:sp>
    </p:spTree>
    <p:extLst>
      <p:ext uri="{BB962C8B-B14F-4D97-AF65-F5344CB8AC3E}">
        <p14:creationId xmlns:p14="http://schemas.microsoft.com/office/powerpoint/2010/main" val="1949688463"/>
      </p:ext>
    </p:extLst>
  </p:cSld>
  <p:clrMapOvr>
    <a:masterClrMapping/>
  </p:clrMapOvr>
</p:sld>
</file>

<file path=ppt/theme/theme1.xml><?xml version="1.0" encoding="utf-8"?>
<a:theme xmlns:a="http://schemas.openxmlformats.org/drawingml/2006/main" name="Galerie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EDEBE7"/>
      </a:lt2>
      <a:accent1>
        <a:srgbClr val="5FA534"/>
      </a:accent1>
      <a:accent2>
        <a:srgbClr val="DCAB34"/>
      </a:accent2>
      <a:accent3>
        <a:srgbClr val="D26D23"/>
      </a:accent3>
      <a:accent4>
        <a:srgbClr val="972323"/>
      </a:accent4>
      <a:accent5>
        <a:srgbClr val="236797"/>
      </a:accent5>
      <a:accent6>
        <a:srgbClr val="2FB6C6"/>
      </a:accent6>
      <a:hlink>
        <a:srgbClr val="8FC639"/>
      </a:hlink>
      <a:folHlink>
        <a:srgbClr val="E7C272"/>
      </a:folHlink>
    </a:clrScheme>
    <a:fontScheme name="Gallery">
      <a:majorFont>
        <a:latin typeface="Palatino Linotype" panose="020405020505050303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Palatino Linotype" panose="020405020505050303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AC464412-510E-4F2B-8947-A0DDBD028997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467</TotalTime>
  <Words>170</Words>
  <Application>Microsoft Office PowerPoint</Application>
  <PresentationFormat>Grand écran</PresentationFormat>
  <Paragraphs>65</Paragraphs>
  <Slides>11</Slides>
  <Notes>3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11</vt:i4>
      </vt:variant>
    </vt:vector>
  </HeadingPairs>
  <TitlesOfParts>
    <vt:vector size="15" baseType="lpstr">
      <vt:lpstr>Arial</vt:lpstr>
      <vt:lpstr>Calibri</vt:lpstr>
      <vt:lpstr>Palatino Linotype</vt:lpstr>
      <vt:lpstr>Galerie</vt:lpstr>
      <vt:lpstr>SuperPong</vt:lpstr>
      <vt:lpstr>Sommaire</vt:lpstr>
      <vt:lpstr>SuperPong?</vt:lpstr>
      <vt:lpstr>Technologies</vt:lpstr>
      <vt:lpstr>Gestion du projet</vt:lpstr>
      <vt:lpstr>Gestion du groupe</vt:lpstr>
      <vt:lpstr>Bilan AGILE</vt:lpstr>
      <vt:lpstr>Bilan / Difficultés</vt:lpstr>
      <vt:lpstr>Démo</vt:lpstr>
      <vt:lpstr>Conclusion</vt:lpstr>
      <vt:lpstr>Question?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SuperPong</dc:title>
  <dc:creator>Châtillon Jérémie</dc:creator>
  <cp:lastModifiedBy>Châtillon Jérémie</cp:lastModifiedBy>
  <cp:revision>13</cp:revision>
  <dcterms:created xsi:type="dcterms:W3CDTF">2018-06-14T14:04:58Z</dcterms:created>
  <dcterms:modified xsi:type="dcterms:W3CDTF">2018-06-14T21:52:18Z</dcterms:modified>
</cp:coreProperties>
</file>